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2"/>
  </p:notesMasterIdLst>
  <p:sldIdLst>
    <p:sldId id="256" r:id="rId2"/>
    <p:sldId id="268" r:id="rId3"/>
    <p:sldId id="269" r:id="rId4"/>
    <p:sldId id="281" r:id="rId5"/>
    <p:sldId id="279" r:id="rId6"/>
    <p:sldId id="261" r:id="rId7"/>
    <p:sldId id="289" r:id="rId8"/>
    <p:sldId id="257" r:id="rId9"/>
    <p:sldId id="299" r:id="rId10"/>
    <p:sldId id="28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89867" autoAdjust="0"/>
  </p:normalViewPr>
  <p:slideViewPr>
    <p:cSldViewPr snapToGrid="0">
      <p:cViewPr varScale="1">
        <p:scale>
          <a:sx n="59" d="100"/>
          <a:sy n="59" d="100"/>
        </p:scale>
        <p:origin x="8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7EFC8-0949-4FD3-8D25-94F290022E09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43407-1F95-45B0-8C30-09E866C98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8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1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1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43407-1F95-45B0-8C30-09E866C980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00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6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9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7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15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0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9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0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9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2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77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119175C-33B6-4B1A-8B13-4F5309D0494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12F4C8-F3C2-47F8-8BA8-0FBE7AA833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0384123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3DA1D-A632-4441-A5F2-0C3C632A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BF7C6-9405-4CEA-AD34-CA52310DB4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Memory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41D2-70CC-43B6-BAAB-3BB8A625E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3990975"/>
            <a:ext cx="9070848" cy="13525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Steven Moses</a:t>
            </a:r>
          </a:p>
          <a:p>
            <a:r>
              <a:rPr lang="en-US" dirty="0">
                <a:solidFill>
                  <a:schemeClr val="bg1"/>
                </a:solidFill>
              </a:rPr>
              <a:t>Bryan Oliver</a:t>
            </a:r>
          </a:p>
          <a:p>
            <a:r>
              <a:rPr lang="en-US" dirty="0">
                <a:solidFill>
                  <a:schemeClr val="bg1"/>
                </a:solidFill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398487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7E8C-6130-4C8B-8E5A-0BF778F1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8356D-DE51-4B25-A9FA-F2D183983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" y="391886"/>
            <a:ext cx="11408230" cy="60851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7811A-66D5-4316-BDD2-A9D189BAD691}"/>
              </a:ext>
            </a:extLst>
          </p:cNvPr>
          <p:cNvSpPr txBox="1"/>
          <p:nvPr/>
        </p:nvSpPr>
        <p:spPr>
          <a:xfrm>
            <a:off x="2852057" y="272111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7653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5217-A20A-4A00-97F1-AFAFC299F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6272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Main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818626-AE88-4E3F-93E2-383BFB3C8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5" y="250767"/>
            <a:ext cx="11474550" cy="61605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6528E-9AAE-4813-BB76-B9A44AB85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58" y="2504187"/>
            <a:ext cx="7049484" cy="29817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807B5A0-EECD-46F4-A5DB-A4F2BE4C2DFF}"/>
              </a:ext>
            </a:extLst>
          </p:cNvPr>
          <p:cNvSpPr txBox="1">
            <a:spLocks/>
          </p:cNvSpPr>
          <p:nvPr/>
        </p:nvSpPr>
        <p:spPr>
          <a:xfrm>
            <a:off x="1193299" y="422382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Main Menu</a:t>
            </a:r>
          </a:p>
        </p:txBody>
      </p:sp>
    </p:spTree>
    <p:extLst>
      <p:ext uri="{BB962C8B-B14F-4D97-AF65-F5344CB8AC3E}">
        <p14:creationId xmlns:p14="http://schemas.microsoft.com/office/powerpoint/2010/main" val="342440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04AC-C508-4B44-AC0C-B845DEF3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Start Menu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514B1E-3AC6-4B69-8DED-3718B975D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95" y="361724"/>
            <a:ext cx="11473361" cy="615711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56447D-4FE8-43F1-B6DB-09AE3B4AF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2" y="642594"/>
            <a:ext cx="5992061" cy="3153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F2C056-7D7A-419B-A089-677FCC994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2" y="2604418"/>
            <a:ext cx="4571999" cy="36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6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799317-F01A-4C2C-8B5F-85BBAA7B4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394641"/>
            <a:ext cx="11401425" cy="6068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2FFEA-93FE-435E-875E-6AC707DC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013733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Wrong Answer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B4A4E-8C8B-4081-8969-49B7DADD8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84" y="2385333"/>
            <a:ext cx="7573432" cy="3477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39E4B-546D-41B5-B5B1-EEF6C579E58C}"/>
              </a:ext>
            </a:extLst>
          </p:cNvPr>
          <p:cNvSpPr txBox="1"/>
          <p:nvPr/>
        </p:nvSpPr>
        <p:spPr>
          <a:xfrm>
            <a:off x="4637410" y="6001693"/>
            <a:ext cx="7154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-35  </a:t>
            </a:r>
            <a:r>
              <a:rPr lang="en-US" dirty="0" err="1"/>
              <a:t>pt</a:t>
            </a:r>
            <a:r>
              <a:rPr lang="en-US" dirty="0"/>
              <a:t> /wrong answer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29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B04F-EFD8-4CEA-86DF-6E18F078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027" y="1315906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Correct Answer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7199A5-081F-4EF0-9875-C6B53FC2A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383495"/>
            <a:ext cx="11451771" cy="612652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26185-0343-4227-838B-E47548902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" y="1942892"/>
            <a:ext cx="6449325" cy="2972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F488E-58E4-4835-97BF-22ABE98673BD}"/>
              </a:ext>
            </a:extLst>
          </p:cNvPr>
          <p:cNvSpPr txBox="1"/>
          <p:nvPr/>
        </p:nvSpPr>
        <p:spPr>
          <a:xfrm>
            <a:off x="7316702" y="2604254"/>
            <a:ext cx="71545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Streaks</a:t>
            </a:r>
          </a:p>
          <a:p>
            <a:r>
              <a:rPr lang="en-US" dirty="0"/>
              <a:t>+50 </a:t>
            </a:r>
            <a:r>
              <a:rPr lang="en-US" dirty="0" err="1"/>
              <a:t>pt</a:t>
            </a:r>
            <a:r>
              <a:rPr lang="en-US" dirty="0"/>
              <a:t>  for the first correct answer</a:t>
            </a:r>
          </a:p>
          <a:p>
            <a:r>
              <a:rPr lang="en-US" dirty="0"/>
              <a:t>+70  </a:t>
            </a:r>
            <a:r>
              <a:rPr lang="en-US" dirty="0" err="1"/>
              <a:t>pt</a:t>
            </a:r>
            <a:r>
              <a:rPr lang="en-US" dirty="0"/>
              <a:t> for the next correct answer</a:t>
            </a:r>
          </a:p>
          <a:p>
            <a:r>
              <a:rPr lang="en-US" dirty="0"/>
              <a:t>+90 </a:t>
            </a:r>
            <a:r>
              <a:rPr lang="en-US" dirty="0" err="1"/>
              <a:t>pt</a:t>
            </a:r>
            <a:r>
              <a:rPr lang="en-US" dirty="0"/>
              <a:t> for the next correct answer</a:t>
            </a:r>
          </a:p>
          <a:p>
            <a:r>
              <a:rPr lang="en-US" dirty="0"/>
              <a:t>+110 </a:t>
            </a:r>
            <a:r>
              <a:rPr lang="en-US" dirty="0" err="1"/>
              <a:t>pt</a:t>
            </a:r>
            <a:r>
              <a:rPr lang="en-US" dirty="0"/>
              <a:t> for the next correct answer</a:t>
            </a:r>
          </a:p>
          <a:p>
            <a:r>
              <a:rPr lang="en-US" dirty="0"/>
              <a:t>+130 </a:t>
            </a:r>
            <a:r>
              <a:rPr lang="en-US" dirty="0" err="1"/>
              <a:t>pt</a:t>
            </a:r>
            <a:r>
              <a:rPr lang="en-US" dirty="0"/>
              <a:t> for the next correct answer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A92467-FB9A-4647-B3B1-1867C80C6997}"/>
              </a:ext>
            </a:extLst>
          </p:cNvPr>
          <p:cNvSpPr txBox="1">
            <a:spLocks/>
          </p:cNvSpPr>
          <p:nvPr/>
        </p:nvSpPr>
        <p:spPr>
          <a:xfrm>
            <a:off x="1175657" y="767811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Correct Answer</a:t>
            </a:r>
          </a:p>
        </p:txBody>
      </p:sp>
    </p:spTree>
    <p:extLst>
      <p:ext uri="{BB962C8B-B14F-4D97-AF65-F5344CB8AC3E}">
        <p14:creationId xmlns:p14="http://schemas.microsoft.com/office/powerpoint/2010/main" val="365394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88CD2-414C-4648-A859-1D172D5CE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9" y="419759"/>
            <a:ext cx="11445764" cy="6054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E73F3-1F0B-46AE-8504-9302B180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413" y="1304745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Quit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39EF3-6E45-4092-B3F5-2C456A665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19" y="3247882"/>
            <a:ext cx="6182588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9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B57C57-9D4F-43D7-9EDF-1F824C14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3F41A-EF73-4DC1-9A2C-A606A37BA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5" y="381044"/>
            <a:ext cx="11484428" cy="6117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A98A9-0446-49AE-8679-53D758E36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268"/>
            <a:ext cx="4376836" cy="3374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2E885B-4547-457F-9E88-8150A00E0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98830"/>
            <a:ext cx="4376836" cy="145842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7712C1A-4781-4E67-9E18-FE997DD7B8B4}"/>
              </a:ext>
            </a:extLst>
          </p:cNvPr>
          <p:cNvSpPr txBox="1">
            <a:spLocks/>
          </p:cNvSpPr>
          <p:nvPr/>
        </p:nvSpPr>
        <p:spPr>
          <a:xfrm>
            <a:off x="1066800" y="402948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Generator And Points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B373B7-1A60-4C51-8733-60DB7B270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199" y="1524267"/>
            <a:ext cx="6873256" cy="3374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9E06C-EDDD-48D0-BC86-736389AA9C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36" y="4898829"/>
            <a:ext cx="4120057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25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22AD-0254-4D6B-84D7-446BDCF3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612572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Start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F941E-404B-4765-89FE-198A9C8AA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76" y="198550"/>
            <a:ext cx="11429647" cy="60690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BE2C8-934B-4A1E-B55D-C09FC51A4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69" y="1834559"/>
            <a:ext cx="5670679" cy="4526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9A7D21-FDD0-4512-ACE5-79CB1B0E3DC1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Input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1FAB6-771C-467D-B26D-D50F1AAD1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77" y="1834559"/>
            <a:ext cx="5426352" cy="3394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47E85-3153-437E-AA75-36B1F5903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877" y="5146005"/>
            <a:ext cx="4353533" cy="12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6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BA38-3F25-422F-ADDA-4C96517D6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6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Help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C4B32-5279-4593-9BC2-1F210698D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" y="378616"/>
            <a:ext cx="11399102" cy="60630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DECC6-3B37-4909-BB1C-4961B8218A6B}"/>
              </a:ext>
            </a:extLst>
          </p:cNvPr>
          <p:cNvSpPr txBox="1"/>
          <p:nvPr/>
        </p:nvSpPr>
        <p:spPr>
          <a:xfrm>
            <a:off x="2579914" y="790924"/>
            <a:ext cx="6487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Print Progress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BCBA1-9EF4-40D5-9DC6-D5EDB7CD5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08" y="1498811"/>
            <a:ext cx="7278116" cy="45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74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350</TotalTime>
  <Words>86</Words>
  <Application>Microsoft Office PowerPoint</Application>
  <PresentationFormat>Widescreen</PresentationFormat>
  <Paragraphs>28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Century Gothic</vt:lpstr>
      <vt:lpstr>Savon</vt:lpstr>
      <vt:lpstr>Memory Game</vt:lpstr>
      <vt:lpstr>Main Menu</vt:lpstr>
      <vt:lpstr>Start Menu</vt:lpstr>
      <vt:lpstr>Wrong Answer</vt:lpstr>
      <vt:lpstr>Correct Answer</vt:lpstr>
      <vt:lpstr>Quit Menu</vt:lpstr>
      <vt:lpstr>PowerPoint Presentation</vt:lpstr>
      <vt:lpstr>Start Menu</vt:lpstr>
      <vt:lpstr>Help Menu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Device</dc:title>
  <dc:creator>Bryan Oliver Hartono</dc:creator>
  <cp:lastModifiedBy>Bryan Oliver</cp:lastModifiedBy>
  <cp:revision>39</cp:revision>
  <dcterms:created xsi:type="dcterms:W3CDTF">2019-02-11T13:26:39Z</dcterms:created>
  <dcterms:modified xsi:type="dcterms:W3CDTF">2019-10-05T16:54:01Z</dcterms:modified>
</cp:coreProperties>
</file>